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243668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Сюжетно-ролевая </a:t>
            </a:r>
            <a:r>
              <a:rPr lang="ru-RU" sz="5300" b="1" dirty="0" smtClean="0"/>
              <a:t>игра детей раннего возраста как средство установления эмоционального контакта с воспитателем</a:t>
            </a:r>
            <a:r>
              <a:rPr lang="ru-RU" sz="5300" b="1" dirty="0" smtClean="0"/>
              <a:t>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МКДОУ «Детский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сад комбинированного вида 7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«Радуга»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Барабинского района Новосибирской области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410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Моисеенко М.В.,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819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1890" t="8537"/>
          <a:stretch>
            <a:fillRect/>
          </a:stretch>
        </p:blipFill>
        <p:spPr>
          <a:xfrm>
            <a:off x="838200" y="7620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Выводы: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Ребёнок откроется и примет взрослого, если взрослый будет искренен и уважителен действиям в игре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Нужно учитывать интересы детей.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Последнее </a:t>
            </a:r>
            <a:r>
              <a:rPr lang="ru-RU" dirty="0" smtClean="0"/>
              <a:t>слово в игре пусть останется за малышом.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«Игра - это </a:t>
            </a:r>
            <a:r>
              <a:rPr lang="ru-RU" sz="2800" dirty="0" smtClean="0"/>
              <a:t>«жизненная лаборатория»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для ребёнка».</a:t>
            </a:r>
          </a:p>
          <a:p>
            <a:pPr algn="r">
              <a:buNone/>
            </a:pPr>
            <a:r>
              <a:rPr lang="ru-RU" sz="2800" dirty="0" smtClean="0"/>
              <a:t>К</a:t>
            </a:r>
            <a:r>
              <a:rPr lang="ru-RU" sz="2800" dirty="0" smtClean="0"/>
              <a:t>. Д. </a:t>
            </a:r>
            <a:r>
              <a:rPr lang="ru-RU" sz="2800" dirty="0" smtClean="0"/>
              <a:t>Ушинский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283845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 </a:t>
            </a:r>
            <a:r>
              <a:rPr lang="ru-RU" dirty="0" smtClean="0"/>
              <a:t>сюжетно-ролевой игры - не менять ребенка и не переделывать его, не учить его каким-то специальным поведенческим навыкам, а дать возможность “прожить” в игре волнующие его ситуации при полном внимании и сопереживании взрослого.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Основная задача</a:t>
            </a:r>
            <a:r>
              <a:rPr lang="ru-RU" dirty="0" smtClean="0"/>
              <a:t> - это формирование эмоционального контакта, доверия детей к воспитателю, умения видеть в воспитателе доброго, всегда готового прийти на помощь человека (как мама, интересного партнера в игре).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Взаимодействие взрослых с детьми раннего возраста имеет свою </a:t>
            </a:r>
            <a:r>
              <a:rPr lang="ru-RU" sz="4000" dirty="0" smtClean="0"/>
              <a:t>специфику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маленький </a:t>
            </a:r>
            <a:r>
              <a:rPr lang="ru-RU" dirty="0" smtClean="0"/>
              <a:t>ребенок способен воспринимать обращения взрослых преимущественно тогда, когда они адресованы к нему </a:t>
            </a:r>
            <a:r>
              <a:rPr lang="ru-RU" dirty="0" smtClean="0"/>
              <a:t>лично; </a:t>
            </a:r>
          </a:p>
          <a:p>
            <a:r>
              <a:rPr lang="ru-RU" dirty="0" smtClean="0"/>
              <a:t>опора </a:t>
            </a:r>
            <a:r>
              <a:rPr lang="ru-RU" dirty="0" smtClean="0"/>
              <a:t>на практические действия ребенка в конкретной </a:t>
            </a:r>
            <a:r>
              <a:rPr lang="ru-RU" dirty="0" smtClean="0"/>
              <a:t>ситуации;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</a:t>
            </a:r>
            <a:r>
              <a:rPr lang="ru-RU" dirty="0" smtClean="0"/>
              <a:t>должен уметь на время стать ребёнком, умеющим играть увлечённо, </a:t>
            </a:r>
            <a:r>
              <a:rPr lang="ru-RU" dirty="0" smtClean="0"/>
              <a:t>интересно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зрослому </a:t>
            </a:r>
            <a:r>
              <a:rPr lang="ru-RU" dirty="0" smtClean="0"/>
              <a:t>необходимо </a:t>
            </a:r>
            <a:r>
              <a:rPr lang="ru-RU" dirty="0" smtClean="0"/>
              <a:t>обладать доброжелательностью</a:t>
            </a:r>
            <a:r>
              <a:rPr lang="ru-RU" dirty="0" smtClean="0"/>
              <a:t>, уметь осуществлять эмоциональную поддержку, создавать радостную обстановку, </a:t>
            </a:r>
            <a:r>
              <a:rPr lang="ru-RU" dirty="0" smtClean="0"/>
              <a:t>поощрять любые </a:t>
            </a:r>
            <a:r>
              <a:rPr lang="ru-RU" dirty="0" smtClean="0"/>
              <a:t>выдумки и фантазии ребенка.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0908_155848.jpg"/>
          <p:cNvPicPr>
            <a:picLocks noChangeAspect="1"/>
          </p:cNvPicPr>
          <p:nvPr/>
        </p:nvPicPr>
        <p:blipFill>
          <a:blip r:embed="rId2" cstate="print"/>
          <a:srcRect l="10319"/>
          <a:stretch>
            <a:fillRect/>
          </a:stretch>
        </p:blipFill>
        <p:spPr>
          <a:xfrm rot="21292659">
            <a:off x="191914" y="320228"/>
            <a:ext cx="7380396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0908_160532.jpg"/>
          <p:cNvPicPr>
            <a:picLocks noChangeAspect="1"/>
          </p:cNvPicPr>
          <p:nvPr/>
        </p:nvPicPr>
        <p:blipFill>
          <a:blip r:embed="rId3" cstate="print"/>
          <a:srcRect l="7160" t="17778" r="5926" b="25556"/>
          <a:stretch>
            <a:fillRect/>
          </a:stretch>
        </p:blipFill>
        <p:spPr>
          <a:xfrm rot="769713">
            <a:off x="5875991" y="2990716"/>
            <a:ext cx="33528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11455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1233">
            <a:off x="385291" y="861181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7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8250">
            <a:off x="429755" y="570896"/>
            <a:ext cx="5189849" cy="38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7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4209">
            <a:off x="3718698" y="2587903"/>
            <a:ext cx="4760103" cy="357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7264">
            <a:off x="3218054" y="2254074"/>
            <a:ext cx="5676080" cy="425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DSCN74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636488">
            <a:off x="187875" y="356880"/>
            <a:ext cx="4802577" cy="360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211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Сюжетно-ролевая игра детей раннего возраста как средство установления эмоционального контакта с воспитателем. </vt:lpstr>
      <vt:lpstr>Слайд 2</vt:lpstr>
      <vt:lpstr>Слайд 3</vt:lpstr>
      <vt:lpstr>Слайд 4</vt:lpstr>
      <vt:lpstr>Взаимодействие взрослых с детьми раннего возраста имеет свою специфику: </vt:lpstr>
      <vt:lpstr>Слайд 6</vt:lpstr>
      <vt:lpstr>Слайд 7</vt:lpstr>
      <vt:lpstr>Слайд 8</vt:lpstr>
      <vt:lpstr>Слайд 9</vt:lpstr>
      <vt:lpstr>Слайд 10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Сюжетно-ролевая игра детей раннего возраста как средство установления эмоционального контакта с воспитателем. </dc:title>
  <dc:creator>Лёха</dc:creator>
  <cp:lastModifiedBy>Лёха</cp:lastModifiedBy>
  <cp:revision>6</cp:revision>
  <dcterms:created xsi:type="dcterms:W3CDTF">2015-09-20T17:36:09Z</dcterms:created>
  <dcterms:modified xsi:type="dcterms:W3CDTF">2015-09-20T18:34:23Z</dcterms:modified>
</cp:coreProperties>
</file>